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78" r:id="rId5"/>
    <p:sldId id="275" r:id="rId6"/>
    <p:sldId id="274" r:id="rId7"/>
    <p:sldId id="283" r:id="rId8"/>
    <p:sldId id="273" r:id="rId9"/>
    <p:sldId id="272" r:id="rId10"/>
    <p:sldId id="284" r:id="rId11"/>
    <p:sldId id="271" r:id="rId12"/>
    <p:sldId id="267" r:id="rId13"/>
    <p:sldId id="268" r:id="rId14"/>
    <p:sldId id="279" r:id="rId15"/>
    <p:sldId id="285" r:id="rId16"/>
    <p:sldId id="258" r:id="rId17"/>
    <p:sldId id="262" r:id="rId18"/>
    <p:sldId id="263" r:id="rId19"/>
    <p:sldId id="264" r:id="rId20"/>
    <p:sldId id="259" r:id="rId21"/>
    <p:sldId id="266" r:id="rId22"/>
    <p:sldId id="265" r:id="rId23"/>
    <p:sldId id="286" r:id="rId24"/>
    <p:sldId id="260" r:id="rId25"/>
    <p:sldId id="280" r:id="rId26"/>
    <p:sldId id="281" r:id="rId27"/>
    <p:sldId id="282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(seconds)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Task 1</c:v>
                </c:pt>
                <c:pt idx="1">
                  <c:v>Task 2</c:v>
                </c:pt>
                <c:pt idx="2">
                  <c:v>Task 3</c:v>
                </c:pt>
                <c:pt idx="3">
                  <c:v>Task 4</c:v>
                </c:pt>
                <c:pt idx="4">
                  <c:v>Task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83</c:v>
                </c:pt>
                <c:pt idx="2">
                  <c:v>71</c:v>
                </c:pt>
                <c:pt idx="3">
                  <c:v>15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AD-4902-BE70-A6AF58245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8931840"/>
        <c:axId val="388930200"/>
      </c:barChart>
      <c:catAx>
        <c:axId val="38893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930200"/>
        <c:crosses val="autoZero"/>
        <c:auto val="1"/>
        <c:lblAlgn val="ctr"/>
        <c:lblOffset val="100"/>
        <c:noMultiLvlLbl val="0"/>
      </c:catAx>
      <c:valAx>
        <c:axId val="388930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931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808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32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64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15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5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1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36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10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416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0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E3230B5-A10E-4AAE-803F-2BC09CCC5F8B}" type="datetimeFigureOut">
              <a:rPr lang="en-GB" smtClean="0"/>
              <a:t>13/01/2019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75CD9C4-C562-44C9-B69E-1A4EF36D8DEA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3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1B7D173F-F82C-4279-8DA4-96E038C96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647F9-0596-45C9-9A41-C20869F5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Website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8F3CF-1708-4FB2-A957-E0DBA7A96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Reece Davies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18114D-CF64-4F10-9C18-8E09EAD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3367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99C35AD8-187D-4AA7-A1E5-C908C440A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45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0C1D902-36DD-4326-892A-B2F0F52BA486}"/>
              </a:ext>
            </a:extLst>
          </p:cNvPr>
          <p:cNvGrpSpPr/>
          <p:nvPr/>
        </p:nvGrpSpPr>
        <p:grpSpPr>
          <a:xfrm>
            <a:off x="2044699" y="358140"/>
            <a:ext cx="8342499" cy="6141720"/>
            <a:chOff x="-1" y="0"/>
            <a:chExt cx="8342499" cy="61417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91EE631-669F-4B3E-8983-7C9ECB28F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51" r="1417" b="4592"/>
            <a:stretch/>
          </p:blipFill>
          <p:spPr>
            <a:xfrm>
              <a:off x="0" y="0"/>
              <a:ext cx="8321040" cy="415700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9ABC02A-771B-4100-8272-E07C6A770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165" r="1172" b="10721"/>
            <a:stretch/>
          </p:blipFill>
          <p:spPr>
            <a:xfrm>
              <a:off x="-1" y="4094480"/>
              <a:ext cx="8342499" cy="2047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6547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E626-CDD8-4A18-A76C-C24265E3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 dirty="0"/>
              <a:t>(Contact)</a:t>
            </a:r>
          </a:p>
        </p:txBody>
      </p:sp>
    </p:spTree>
    <p:extLst>
      <p:ext uri="{BB962C8B-B14F-4D97-AF65-F5344CB8AC3E}">
        <p14:creationId xmlns:p14="http://schemas.microsoft.com/office/powerpoint/2010/main" val="2126328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AD19B-9908-4FA3-B661-164924D50C43}"/>
              </a:ext>
            </a:extLst>
          </p:cNvPr>
          <p:cNvGrpSpPr/>
          <p:nvPr/>
        </p:nvGrpSpPr>
        <p:grpSpPr>
          <a:xfrm>
            <a:off x="8438795" y="203832"/>
            <a:ext cx="2308195" cy="400206"/>
            <a:chOff x="9144000" y="194600"/>
            <a:chExt cx="2308195" cy="4002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6A30E4-B066-4766-BF6D-37CB8375B2D1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87C643-3C6F-4286-A10B-0FD40EE27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F8D54-AFDE-45DC-BDD5-84CF31359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13" name="Picture 12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A7A92224-95AA-4B37-8EF8-B40360E4A8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FC7FC-936C-4654-A130-F8EFA1A3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Home</a:t>
            </a:r>
            <a:r>
              <a:rPr lang="en-GB" b="1" dirty="0">
                <a:solidFill>
                  <a:schemeClr val="accent2"/>
                </a:solidFill>
              </a:rPr>
              <a:t>	</a:t>
            </a:r>
            <a:r>
              <a:rPr lang="en-GB" b="1" dirty="0">
                <a:solidFill>
                  <a:schemeClr val="bg1"/>
                </a:solidFill>
              </a:rPr>
              <a:t>About	  Memberships	</a:t>
            </a:r>
            <a:r>
              <a:rPr lang="en-GB" b="1" dirty="0">
                <a:solidFill>
                  <a:schemeClr val="accent2"/>
                </a:solidFill>
              </a:rPr>
              <a:t>Contact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3BCF8E-519F-4694-918E-14B2525AF760}"/>
              </a:ext>
            </a:extLst>
          </p:cNvPr>
          <p:cNvSpPr/>
          <p:nvPr/>
        </p:nvSpPr>
        <p:spPr>
          <a:xfrm>
            <a:off x="0" y="2463555"/>
            <a:ext cx="6068291" cy="326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CF8E-519F-4694-918E-14B2525AF760}"/>
              </a:ext>
            </a:extLst>
          </p:cNvPr>
          <p:cNvSpPr/>
          <p:nvPr/>
        </p:nvSpPr>
        <p:spPr>
          <a:xfrm>
            <a:off x="6123710" y="2463554"/>
            <a:ext cx="6068291" cy="326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PHOTO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46A43-60F3-4158-9EA8-43A20BD4F82A}"/>
              </a:ext>
            </a:extLst>
          </p:cNvPr>
          <p:cNvSpPr/>
          <p:nvPr/>
        </p:nvSpPr>
        <p:spPr>
          <a:xfrm>
            <a:off x="79900" y="2590663"/>
            <a:ext cx="2157273" cy="302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ADDRESS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B65F2D-9570-4785-9C14-8FFFEDBBA8DE}"/>
              </a:ext>
            </a:extLst>
          </p:cNvPr>
          <p:cNvSpPr txBox="1"/>
          <p:nvPr/>
        </p:nvSpPr>
        <p:spPr>
          <a:xfrm>
            <a:off x="4621760" y="1281768"/>
            <a:ext cx="30038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ysClr val="windowText" lastClr="000000"/>
                </a:solidFill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36735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3BCF8E-519F-4694-918E-14B2525AF760}"/>
              </a:ext>
            </a:extLst>
          </p:cNvPr>
          <p:cNvSpPr/>
          <p:nvPr/>
        </p:nvSpPr>
        <p:spPr>
          <a:xfrm>
            <a:off x="-1" y="1"/>
            <a:ext cx="6068291" cy="326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MAP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CF8E-519F-4694-918E-14B2525AF760}"/>
              </a:ext>
            </a:extLst>
          </p:cNvPr>
          <p:cNvSpPr/>
          <p:nvPr/>
        </p:nvSpPr>
        <p:spPr>
          <a:xfrm>
            <a:off x="6123709" y="0"/>
            <a:ext cx="6068291" cy="32625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PHOTO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C46A43-60F3-4158-9EA8-43A20BD4F82A}"/>
              </a:ext>
            </a:extLst>
          </p:cNvPr>
          <p:cNvSpPr/>
          <p:nvPr/>
        </p:nvSpPr>
        <p:spPr>
          <a:xfrm>
            <a:off x="79899" y="127109"/>
            <a:ext cx="2157273" cy="302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ADDRESS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FFD9AE-8AFC-4173-BB11-8FE5DA8612F7}"/>
              </a:ext>
            </a:extLst>
          </p:cNvPr>
          <p:cNvSpPr/>
          <p:nvPr/>
        </p:nvSpPr>
        <p:spPr>
          <a:xfrm>
            <a:off x="4344139" y="3595457"/>
            <a:ext cx="3503722" cy="302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CAREER ENQUIRIES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4BCCA-7463-4954-AC26-22BB761486B7}"/>
              </a:ext>
            </a:extLst>
          </p:cNvPr>
          <p:cNvSpPr/>
          <p:nvPr/>
        </p:nvSpPr>
        <p:spPr>
          <a:xfrm>
            <a:off x="485311" y="3595457"/>
            <a:ext cx="3503722" cy="302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CUSTOMER SERVICE ENQUIRIES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3E4913-AAFD-4640-B898-11AC304ACFC2}"/>
              </a:ext>
            </a:extLst>
          </p:cNvPr>
          <p:cNvSpPr/>
          <p:nvPr/>
        </p:nvSpPr>
        <p:spPr>
          <a:xfrm>
            <a:off x="8202967" y="3595457"/>
            <a:ext cx="3503722" cy="3020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SOCIAL MEDIA</a:t>
            </a:r>
          </a:p>
        </p:txBody>
      </p:sp>
    </p:spTree>
    <p:extLst>
      <p:ext uri="{BB962C8B-B14F-4D97-AF65-F5344CB8AC3E}">
        <p14:creationId xmlns:p14="http://schemas.microsoft.com/office/powerpoint/2010/main" val="159391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845130-AC76-440A-AB08-2BB051F1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58" y="0"/>
            <a:ext cx="8629095" cy="48538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4417A5-390A-4B8D-B802-BE38DE77E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794"/>
          <a:stretch/>
        </p:blipFill>
        <p:spPr>
          <a:xfrm>
            <a:off x="1606858" y="4323425"/>
            <a:ext cx="8629095" cy="24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4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4ECA4AF-8FBE-44CC-BDBE-543160FE4E4F}"/>
              </a:ext>
            </a:extLst>
          </p:cNvPr>
          <p:cNvGrpSpPr/>
          <p:nvPr/>
        </p:nvGrpSpPr>
        <p:grpSpPr>
          <a:xfrm>
            <a:off x="243840" y="-26112"/>
            <a:ext cx="8686800" cy="6181898"/>
            <a:chOff x="243840" y="-26112"/>
            <a:chExt cx="8686800" cy="61818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2B146AC-A439-429B-B11F-71806C1CF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741" r="1166" b="5037"/>
            <a:stretch/>
          </p:blipFill>
          <p:spPr>
            <a:xfrm>
              <a:off x="243840" y="-26112"/>
              <a:ext cx="8686800" cy="426283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951FDE-F23F-4804-B3F0-0B5365F13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2889" r="1166" b="6519"/>
            <a:stretch/>
          </p:blipFill>
          <p:spPr>
            <a:xfrm>
              <a:off x="243840" y="4150060"/>
              <a:ext cx="8681720" cy="2005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46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FEA7-EA3A-49DF-A39D-2C1211A9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interface</a:t>
            </a:r>
          </a:p>
        </p:txBody>
      </p:sp>
    </p:spTree>
    <p:extLst>
      <p:ext uri="{BB962C8B-B14F-4D97-AF65-F5344CB8AC3E}">
        <p14:creationId xmlns:p14="http://schemas.microsoft.com/office/powerpoint/2010/main" val="2716331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AD19B-9908-4FA3-B661-164924D50C43}"/>
              </a:ext>
            </a:extLst>
          </p:cNvPr>
          <p:cNvGrpSpPr/>
          <p:nvPr/>
        </p:nvGrpSpPr>
        <p:grpSpPr>
          <a:xfrm>
            <a:off x="8438795" y="203832"/>
            <a:ext cx="2308195" cy="400206"/>
            <a:chOff x="9144000" y="194600"/>
            <a:chExt cx="2308195" cy="4002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6A30E4-B066-4766-BF6D-37CB8375B2D1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87C643-3C6F-4286-A10B-0FD40EE27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F8D54-AFDE-45DC-BDD5-84CF31359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13" name="Picture 12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A7A92224-95AA-4B37-8EF8-B40360E4A8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FC7FC-936C-4654-A130-F8EFA1A3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Home	About	  Memberships	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213DE3-F40A-4CE0-8A5E-4A81DAAF5C2C}"/>
              </a:ext>
            </a:extLst>
          </p:cNvPr>
          <p:cNvSpPr/>
          <p:nvPr/>
        </p:nvSpPr>
        <p:spPr>
          <a:xfrm>
            <a:off x="9477784" y="981788"/>
            <a:ext cx="1871400" cy="1814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Log In</a:t>
            </a:r>
          </a:p>
          <a:p>
            <a:r>
              <a:rPr lang="en-GB" dirty="0">
                <a:solidFill>
                  <a:schemeClr val="tx1"/>
                </a:solidFill>
              </a:rPr>
              <a:t>Sign up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4C6804-7E1E-40DE-A152-0EB3123D102A}"/>
              </a:ext>
            </a:extLst>
          </p:cNvPr>
          <p:cNvCxnSpPr>
            <a:stCxn id="13" idx="2"/>
          </p:cNvCxnSpPr>
          <p:nvPr/>
        </p:nvCxnSpPr>
        <p:spPr>
          <a:xfrm>
            <a:off x="11070167" y="571723"/>
            <a:ext cx="0" cy="4100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3CED78C-384B-4AA5-B46E-4C755536C22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0" b="98020" l="2703" r="98649">
                        <a14:foregroundMark x1="45078" y1="18774" x2="45078" y2="18774"/>
                        <a14:foregroundMark x1="25907" y1="25670" x2="25907" y2="25670"/>
                        <a14:foregroundMark x1="65285" y1="28736" x2="65285" y2="28736"/>
                        <a14:foregroundMark x1="34715" y1="2299" x2="34715" y2="2299"/>
                        <a14:foregroundMark x1="9845" y1="45977" x2="9845" y2="45977"/>
                        <a14:foregroundMark x1="3109" y1="50958" x2="3109" y2="50958"/>
                        <a14:foregroundMark x1="15544" y1="63985" x2="15544" y2="63985"/>
                        <a14:foregroundMark x1="8808" y1="58621" x2="8808" y2="58621"/>
                        <a14:foregroundMark x1="49223" y1="69732" x2="49223" y2="69732"/>
                        <a14:foregroundMark x1="71503" y1="59004" x2="71503" y2="59004"/>
                        <a14:foregroundMark x1="64767" y1="67816" x2="64767" y2="67816"/>
                        <a14:foregroundMark x1="53886" y1="63218" x2="53886" y2="63218"/>
                        <a14:foregroundMark x1="96373" y1="44061" x2="96373" y2="44061"/>
                        <a14:foregroundMark x1="85492" y1="90805" x2="85492" y2="90805"/>
                        <a14:foregroundMark x1="36269" y1="98084" x2="36269" y2="98084"/>
                        <a14:foregroundMark x1="82432" y1="31683" x2="82432" y2="31683"/>
                        <a14:foregroundMark x1="90541" y1="36634" x2="90541" y2="36634"/>
                        <a14:foregroundMark x1="98649" y1="69307" x2="98649" y2="69307"/>
                        <a14:foregroundMark x1="93243" y1="77228" x2="93243" y2="77228"/>
                        <a14:foregroundMark x1="25676" y1="81188" x2="25676" y2="81188"/>
                        <a14:foregroundMark x1="18919" y1="74257" x2="18919" y2="74257"/>
                        <a14:foregroundMark x1="24324" y1="63366" x2="24324" y2="63366"/>
                        <a14:foregroundMark x1="14865" y1="51485" x2="14865" y2="51485"/>
                        <a14:foregroundMark x1="35135" y1="71287" x2="35135" y2="71287"/>
                        <a14:foregroundMark x1="68919" y1="90099" x2="68919" y2="90099"/>
                        <a14:foregroundMark x1="47297" y1="78218" x2="47297" y2="78218"/>
                        <a14:foregroundMark x1="72973" y1="76238" x2="72973" y2="76238"/>
                        <a14:foregroundMark x1="37838" y1="49505" x2="74324" y2="74257"/>
                        <a14:foregroundMark x1="33784" y1="34653" x2="35135" y2="12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41" y="464459"/>
            <a:ext cx="246120" cy="332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584F7-B71A-4373-9BAB-05C4CD8333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707" b="52066"/>
          <a:stretch/>
        </p:blipFill>
        <p:spPr>
          <a:xfrm>
            <a:off x="719091" y="1327211"/>
            <a:ext cx="5921405" cy="428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9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5700EAC-8FC0-4018-A878-5E788BC00BF4}"/>
              </a:ext>
            </a:extLst>
          </p:cNvPr>
          <p:cNvSpPr/>
          <p:nvPr/>
        </p:nvSpPr>
        <p:spPr>
          <a:xfrm>
            <a:off x="3247596" y="1474911"/>
            <a:ext cx="5490004" cy="4265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AD19B-9908-4FA3-B661-164924D50C43}"/>
              </a:ext>
            </a:extLst>
          </p:cNvPr>
          <p:cNvGrpSpPr/>
          <p:nvPr/>
        </p:nvGrpSpPr>
        <p:grpSpPr>
          <a:xfrm>
            <a:off x="8438795" y="203832"/>
            <a:ext cx="2308195" cy="400206"/>
            <a:chOff x="9144000" y="194600"/>
            <a:chExt cx="2308195" cy="4002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6A30E4-B066-4766-BF6D-37CB8375B2D1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87C643-3C6F-4286-A10B-0FD40EE27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F8D54-AFDE-45DC-BDD5-84CF31359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13" name="Picture 12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A7A92224-95AA-4B37-8EF8-B40360E4A8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FC7FC-936C-4654-A130-F8EFA1A3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Home</a:t>
            </a:r>
            <a:r>
              <a:rPr lang="en-GB" b="1" dirty="0">
                <a:solidFill>
                  <a:schemeClr val="accent2"/>
                </a:solidFill>
              </a:rPr>
              <a:t>	</a:t>
            </a:r>
            <a:r>
              <a:rPr lang="en-GB" b="1" dirty="0">
                <a:solidFill>
                  <a:schemeClr val="bg1"/>
                </a:solidFill>
              </a:rPr>
              <a:t>About	  Memberships	Contact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4222F-2268-41E2-92C0-58F8415D10FD}"/>
              </a:ext>
            </a:extLst>
          </p:cNvPr>
          <p:cNvSpPr/>
          <p:nvPr/>
        </p:nvSpPr>
        <p:spPr>
          <a:xfrm>
            <a:off x="5346347" y="2331152"/>
            <a:ext cx="2308195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AC814-9728-4B99-AFD7-B3EC96F52ACA}"/>
              </a:ext>
            </a:extLst>
          </p:cNvPr>
          <p:cNvSpPr txBox="1"/>
          <p:nvPr/>
        </p:nvSpPr>
        <p:spPr>
          <a:xfrm>
            <a:off x="4150157" y="1612607"/>
            <a:ext cx="3422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Welcome back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B88000-0CC0-4292-B9DE-BAF27DFDDB77}"/>
              </a:ext>
            </a:extLst>
          </p:cNvPr>
          <p:cNvSpPr txBox="1"/>
          <p:nvPr/>
        </p:nvSpPr>
        <p:spPr>
          <a:xfrm>
            <a:off x="4150157" y="2313787"/>
            <a:ext cx="119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0D2FE-C615-4C64-BD3C-07F2A9024A2A}"/>
              </a:ext>
            </a:extLst>
          </p:cNvPr>
          <p:cNvSpPr txBox="1"/>
          <p:nvPr/>
        </p:nvSpPr>
        <p:spPr>
          <a:xfrm>
            <a:off x="4150157" y="2985490"/>
            <a:ext cx="119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Password: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A5D4B-8AD0-4845-964E-0C43A432CA49}"/>
              </a:ext>
            </a:extLst>
          </p:cNvPr>
          <p:cNvSpPr/>
          <p:nvPr/>
        </p:nvSpPr>
        <p:spPr>
          <a:xfrm>
            <a:off x="5346347" y="2985490"/>
            <a:ext cx="2308195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C7D32-A919-4793-8188-27136DFA5CB2}"/>
              </a:ext>
            </a:extLst>
          </p:cNvPr>
          <p:cNvSpPr/>
          <p:nvPr/>
        </p:nvSpPr>
        <p:spPr>
          <a:xfrm>
            <a:off x="5437419" y="4253620"/>
            <a:ext cx="1110356" cy="334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Log 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52D7A-EF83-44F0-AC60-5847050BBD67}"/>
              </a:ext>
            </a:extLst>
          </p:cNvPr>
          <p:cNvSpPr txBox="1"/>
          <p:nvPr/>
        </p:nvSpPr>
        <p:spPr>
          <a:xfrm>
            <a:off x="4372746" y="3616647"/>
            <a:ext cx="346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Remember me            </a:t>
            </a:r>
            <a:r>
              <a:rPr lang="en-GB" sz="1400" dirty="0">
                <a:solidFill>
                  <a:schemeClr val="accent2"/>
                </a:solidFill>
              </a:rPr>
              <a:t>Forgot your password?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04203B-863D-41C3-92C7-2B10AD8A3F54}"/>
              </a:ext>
            </a:extLst>
          </p:cNvPr>
          <p:cNvSpPr/>
          <p:nvPr/>
        </p:nvSpPr>
        <p:spPr>
          <a:xfrm>
            <a:off x="4236720" y="3702522"/>
            <a:ext cx="136026" cy="1360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CA44A2-473E-4C21-A386-0D4AC1A06EA0}"/>
              </a:ext>
            </a:extLst>
          </p:cNvPr>
          <p:cNvSpPr txBox="1"/>
          <p:nvPr/>
        </p:nvSpPr>
        <p:spPr>
          <a:xfrm>
            <a:off x="3847035" y="4967809"/>
            <a:ext cx="4291126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Don’t have an account? </a:t>
            </a:r>
            <a:r>
              <a:rPr lang="en-GB" sz="1400" dirty="0">
                <a:solidFill>
                  <a:schemeClr val="accent2"/>
                </a:solidFill>
              </a:rPr>
              <a:t>Create One</a:t>
            </a:r>
          </a:p>
        </p:txBody>
      </p:sp>
    </p:spTree>
    <p:extLst>
      <p:ext uri="{BB962C8B-B14F-4D97-AF65-F5344CB8AC3E}">
        <p14:creationId xmlns:p14="http://schemas.microsoft.com/office/powerpoint/2010/main" val="1623535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5700EAC-8FC0-4018-A878-5E788BC00BF4}"/>
              </a:ext>
            </a:extLst>
          </p:cNvPr>
          <p:cNvSpPr/>
          <p:nvPr/>
        </p:nvSpPr>
        <p:spPr>
          <a:xfrm>
            <a:off x="1290320" y="1485071"/>
            <a:ext cx="9221676" cy="4458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AD19B-9908-4FA3-B661-164924D50C43}"/>
              </a:ext>
            </a:extLst>
          </p:cNvPr>
          <p:cNvGrpSpPr/>
          <p:nvPr/>
        </p:nvGrpSpPr>
        <p:grpSpPr>
          <a:xfrm>
            <a:off x="8438795" y="203832"/>
            <a:ext cx="2308195" cy="400206"/>
            <a:chOff x="9144000" y="194600"/>
            <a:chExt cx="2308195" cy="4002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6A30E4-B066-4766-BF6D-37CB8375B2D1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87C643-3C6F-4286-A10B-0FD40EE27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F8D54-AFDE-45DC-BDD5-84CF31359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13" name="Picture 12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A7A92224-95AA-4B37-8EF8-B40360E4A8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FC7FC-936C-4654-A130-F8EFA1A3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Home</a:t>
            </a:r>
            <a:r>
              <a:rPr lang="en-GB" b="1" dirty="0">
                <a:solidFill>
                  <a:schemeClr val="accent2"/>
                </a:solidFill>
              </a:rPr>
              <a:t>	</a:t>
            </a:r>
            <a:r>
              <a:rPr lang="en-GB" b="1" dirty="0">
                <a:solidFill>
                  <a:schemeClr val="bg1"/>
                </a:solidFill>
              </a:rPr>
              <a:t>About	  Memberships	Contact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C4222F-2268-41E2-92C0-58F8415D10FD}"/>
              </a:ext>
            </a:extLst>
          </p:cNvPr>
          <p:cNvSpPr/>
          <p:nvPr/>
        </p:nvSpPr>
        <p:spPr>
          <a:xfrm>
            <a:off x="2904619" y="2341312"/>
            <a:ext cx="2308195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4AC814-9728-4B99-AFD7-B3EC96F52ACA}"/>
              </a:ext>
            </a:extLst>
          </p:cNvPr>
          <p:cNvSpPr txBox="1"/>
          <p:nvPr/>
        </p:nvSpPr>
        <p:spPr>
          <a:xfrm>
            <a:off x="3208424" y="1622767"/>
            <a:ext cx="512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Nice to have you with 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B88000-0CC0-4292-B9DE-BAF27DFDDB77}"/>
              </a:ext>
            </a:extLst>
          </p:cNvPr>
          <p:cNvSpPr txBox="1"/>
          <p:nvPr/>
        </p:nvSpPr>
        <p:spPr>
          <a:xfrm>
            <a:off x="1708429" y="2323947"/>
            <a:ext cx="119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First name: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0D2FE-C615-4C64-BD3C-07F2A9024A2A}"/>
              </a:ext>
            </a:extLst>
          </p:cNvPr>
          <p:cNvSpPr txBox="1"/>
          <p:nvPr/>
        </p:nvSpPr>
        <p:spPr>
          <a:xfrm>
            <a:off x="1708429" y="2995650"/>
            <a:ext cx="119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Username: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9A5D4B-8AD0-4845-964E-0C43A432CA49}"/>
              </a:ext>
            </a:extLst>
          </p:cNvPr>
          <p:cNvSpPr/>
          <p:nvPr/>
        </p:nvSpPr>
        <p:spPr>
          <a:xfrm>
            <a:off x="2904619" y="2995650"/>
            <a:ext cx="2308195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DC7D32-A919-4793-8188-27136DFA5CB2}"/>
              </a:ext>
            </a:extLst>
          </p:cNvPr>
          <p:cNvSpPr/>
          <p:nvPr/>
        </p:nvSpPr>
        <p:spPr>
          <a:xfrm>
            <a:off x="5025596" y="5319413"/>
            <a:ext cx="1751124" cy="334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Create Account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CC3A61-B8AA-43AF-99D7-5CF770C90075}"/>
              </a:ext>
            </a:extLst>
          </p:cNvPr>
          <p:cNvSpPr/>
          <p:nvPr/>
        </p:nvSpPr>
        <p:spPr>
          <a:xfrm>
            <a:off x="6868160" y="2341312"/>
            <a:ext cx="3045229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0812BF-C7B4-41E6-814D-693721724F23}"/>
              </a:ext>
            </a:extLst>
          </p:cNvPr>
          <p:cNvSpPr txBox="1"/>
          <p:nvPr/>
        </p:nvSpPr>
        <p:spPr>
          <a:xfrm>
            <a:off x="5608320" y="2323947"/>
            <a:ext cx="199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Last name: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B671B1-98D5-4E36-8471-06D62878AB0F}"/>
              </a:ext>
            </a:extLst>
          </p:cNvPr>
          <p:cNvSpPr txBox="1"/>
          <p:nvPr/>
        </p:nvSpPr>
        <p:spPr>
          <a:xfrm>
            <a:off x="5608320" y="2995650"/>
            <a:ext cx="199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Confirm Username: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B3C20D-A4F0-485E-BDAA-6B3A1AB0FD77}"/>
              </a:ext>
            </a:extLst>
          </p:cNvPr>
          <p:cNvSpPr/>
          <p:nvPr/>
        </p:nvSpPr>
        <p:spPr>
          <a:xfrm>
            <a:off x="7605194" y="2995650"/>
            <a:ext cx="2308195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FEABA7-8527-448B-A7FC-6A68AF2EEF02}"/>
              </a:ext>
            </a:extLst>
          </p:cNvPr>
          <p:cNvSpPr txBox="1"/>
          <p:nvPr/>
        </p:nvSpPr>
        <p:spPr>
          <a:xfrm>
            <a:off x="1708429" y="3955855"/>
            <a:ext cx="119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Email: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FDCC1B-53D5-4970-8FBA-3CCC56526B95}"/>
              </a:ext>
            </a:extLst>
          </p:cNvPr>
          <p:cNvSpPr/>
          <p:nvPr/>
        </p:nvSpPr>
        <p:spPr>
          <a:xfrm>
            <a:off x="2904619" y="3955855"/>
            <a:ext cx="2308195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17708E-67AF-450B-A589-07CB9C3C34D9}"/>
              </a:ext>
            </a:extLst>
          </p:cNvPr>
          <p:cNvSpPr txBox="1"/>
          <p:nvPr/>
        </p:nvSpPr>
        <p:spPr>
          <a:xfrm>
            <a:off x="5608320" y="3955855"/>
            <a:ext cx="199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Confirm Email: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C038DC0-04A4-4880-8059-ECAF67AF97E0}"/>
              </a:ext>
            </a:extLst>
          </p:cNvPr>
          <p:cNvSpPr/>
          <p:nvPr/>
        </p:nvSpPr>
        <p:spPr>
          <a:xfrm>
            <a:off x="7193280" y="3955855"/>
            <a:ext cx="2720109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59BDEF-77B2-49C0-87EA-87EB9E27429D}"/>
              </a:ext>
            </a:extLst>
          </p:cNvPr>
          <p:cNvSpPr txBox="1"/>
          <p:nvPr/>
        </p:nvSpPr>
        <p:spPr>
          <a:xfrm>
            <a:off x="1708429" y="4604820"/>
            <a:ext cx="119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Password: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C7FFE79-A103-4191-B7DC-AFA74D29B1FB}"/>
              </a:ext>
            </a:extLst>
          </p:cNvPr>
          <p:cNvSpPr/>
          <p:nvPr/>
        </p:nvSpPr>
        <p:spPr>
          <a:xfrm>
            <a:off x="2904619" y="4604820"/>
            <a:ext cx="2308195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B7BF84-EC5B-481F-AAE9-2186DB9BE7AD}"/>
              </a:ext>
            </a:extLst>
          </p:cNvPr>
          <p:cNvSpPr txBox="1"/>
          <p:nvPr/>
        </p:nvSpPr>
        <p:spPr>
          <a:xfrm>
            <a:off x="5608320" y="4604820"/>
            <a:ext cx="199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Confirm Password: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4CFAE5-FC8E-4E86-8BB5-E057A1F21ED4}"/>
              </a:ext>
            </a:extLst>
          </p:cNvPr>
          <p:cNvSpPr/>
          <p:nvPr/>
        </p:nvSpPr>
        <p:spPr>
          <a:xfrm>
            <a:off x="7605194" y="4604820"/>
            <a:ext cx="2308195" cy="334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B74E20-ADE7-4121-AF4A-0FB713A7C6C2}"/>
              </a:ext>
            </a:extLst>
          </p:cNvPr>
          <p:cNvCxnSpPr>
            <a:cxnSpLocks/>
          </p:cNvCxnSpPr>
          <p:nvPr/>
        </p:nvCxnSpPr>
        <p:spPr>
          <a:xfrm>
            <a:off x="1798320" y="3637280"/>
            <a:ext cx="8115069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5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E626-CDD8-4A18-A76C-C24265E3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Landing page - Home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1152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A229-050D-42F4-BEA7-20D26D045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Secure page</a:t>
            </a:r>
          </a:p>
        </p:txBody>
      </p:sp>
    </p:spTree>
    <p:extLst>
      <p:ext uri="{BB962C8B-B14F-4D97-AF65-F5344CB8AC3E}">
        <p14:creationId xmlns:p14="http://schemas.microsoft.com/office/powerpoint/2010/main" val="208312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AD19B-9908-4FA3-B661-164924D50C43}"/>
              </a:ext>
            </a:extLst>
          </p:cNvPr>
          <p:cNvGrpSpPr/>
          <p:nvPr/>
        </p:nvGrpSpPr>
        <p:grpSpPr>
          <a:xfrm>
            <a:off x="7157853" y="203832"/>
            <a:ext cx="2308195" cy="400206"/>
            <a:chOff x="9144000" y="194600"/>
            <a:chExt cx="2308195" cy="4002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6A30E4-B066-4766-BF6D-37CB8375B2D1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87C643-3C6F-4286-A10B-0FD40EE27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F8D54-AFDE-45DC-BDD5-84CF31359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13" name="Picture 12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A7A92224-95AA-4B37-8EF8-B40360E4A8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FC7FC-936C-4654-A130-F8EFA1A3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Home	</a:t>
            </a:r>
            <a:r>
              <a:rPr lang="en-GB" b="1" dirty="0">
                <a:solidFill>
                  <a:schemeClr val="bg1"/>
                </a:solidFill>
              </a:rPr>
              <a:t>About	  Memberships	Contact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213DE3-F40A-4CE0-8A5E-4A81DAAF5C2C}"/>
              </a:ext>
            </a:extLst>
          </p:cNvPr>
          <p:cNvSpPr/>
          <p:nvPr/>
        </p:nvSpPr>
        <p:spPr>
          <a:xfrm>
            <a:off x="9477784" y="981788"/>
            <a:ext cx="2063976" cy="207213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My Account</a:t>
            </a:r>
          </a:p>
          <a:p>
            <a:r>
              <a:rPr lang="en-GB" dirty="0">
                <a:solidFill>
                  <a:schemeClr val="tx1"/>
                </a:solidFill>
              </a:rPr>
              <a:t>Preferences</a:t>
            </a:r>
          </a:p>
          <a:p>
            <a:r>
              <a:rPr lang="en-GB" dirty="0">
                <a:solidFill>
                  <a:schemeClr val="tx1"/>
                </a:solidFill>
              </a:rPr>
              <a:t>Sign out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4C6804-7E1E-40DE-A152-0EB3123D102A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11070167" y="571723"/>
            <a:ext cx="0" cy="4100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9F4FBEF-4FA3-4771-AFC3-4B16B7E3BD1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0" b="98020" l="2703" r="98649">
                        <a14:foregroundMark x1="45078" y1="18774" x2="45078" y2="18774"/>
                        <a14:foregroundMark x1="25907" y1="25670" x2="25907" y2="25670"/>
                        <a14:foregroundMark x1="65285" y1="28736" x2="65285" y2="28736"/>
                        <a14:foregroundMark x1="34715" y1="2299" x2="34715" y2="2299"/>
                        <a14:foregroundMark x1="9845" y1="45977" x2="9845" y2="45977"/>
                        <a14:foregroundMark x1="3109" y1="50958" x2="3109" y2="50958"/>
                        <a14:foregroundMark x1="15544" y1="63985" x2="15544" y2="63985"/>
                        <a14:foregroundMark x1="8808" y1="58621" x2="8808" y2="58621"/>
                        <a14:foregroundMark x1="49223" y1="69732" x2="49223" y2="69732"/>
                        <a14:foregroundMark x1="71503" y1="59004" x2="71503" y2="59004"/>
                        <a14:foregroundMark x1="64767" y1="67816" x2="64767" y2="67816"/>
                        <a14:foregroundMark x1="53886" y1="63218" x2="53886" y2="63218"/>
                        <a14:foregroundMark x1="96373" y1="44061" x2="96373" y2="44061"/>
                        <a14:foregroundMark x1="85492" y1="90805" x2="85492" y2="90805"/>
                        <a14:foregroundMark x1="36269" y1="98084" x2="36269" y2="98084"/>
                        <a14:foregroundMark x1="82432" y1="31683" x2="82432" y2="31683"/>
                        <a14:foregroundMark x1="90541" y1="36634" x2="90541" y2="36634"/>
                        <a14:foregroundMark x1="98649" y1="69307" x2="98649" y2="69307"/>
                        <a14:foregroundMark x1="93243" y1="77228" x2="93243" y2="77228"/>
                        <a14:foregroundMark x1="25676" y1="81188" x2="25676" y2="81188"/>
                        <a14:foregroundMark x1="18919" y1="74257" x2="18919" y2="74257"/>
                        <a14:foregroundMark x1="24324" y1="63366" x2="24324" y2="63366"/>
                        <a14:foregroundMark x1="14865" y1="51485" x2="14865" y2="51485"/>
                        <a14:foregroundMark x1="35135" y1="71287" x2="35135" y2="71287"/>
                        <a14:foregroundMark x1="68919" y1="90099" x2="68919" y2="90099"/>
                        <a14:foregroundMark x1="47297" y1="78218" x2="47297" y2="78218"/>
                        <a14:foregroundMark x1="72973" y1="76238" x2="72973" y2="76238"/>
                        <a14:foregroundMark x1="37838" y1="49505" x2="74324" y2="74257"/>
                        <a14:foregroundMark x1="33784" y1="34653" x2="35135" y2="12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041" y="464459"/>
            <a:ext cx="246120" cy="3328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8B570C-62B4-40EA-BBE2-B278A54EDC6A}"/>
              </a:ext>
            </a:extLst>
          </p:cNvPr>
          <p:cNvSpPr txBox="1"/>
          <p:nvPr/>
        </p:nvSpPr>
        <p:spPr>
          <a:xfrm>
            <a:off x="9704969" y="21144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USERNAME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1BCE21-9A1E-4A45-B7C9-B6357A1D87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423" b="45830"/>
          <a:stretch/>
        </p:blipFill>
        <p:spPr>
          <a:xfrm>
            <a:off x="1408589" y="1500326"/>
            <a:ext cx="4486183" cy="40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2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Home</a:t>
            </a:r>
            <a:r>
              <a:rPr lang="en-GB" b="1" dirty="0">
                <a:solidFill>
                  <a:schemeClr val="accent2"/>
                </a:solidFill>
              </a:rPr>
              <a:t>	</a:t>
            </a:r>
            <a:r>
              <a:rPr lang="en-GB" b="1" dirty="0">
                <a:solidFill>
                  <a:schemeClr val="bg1"/>
                </a:solidFill>
              </a:rPr>
              <a:t>About	  Memberships	Contact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A2A393-71DC-4CCF-AF48-CFDFA88B5E97}"/>
              </a:ext>
            </a:extLst>
          </p:cNvPr>
          <p:cNvSpPr txBox="1"/>
          <p:nvPr/>
        </p:nvSpPr>
        <p:spPr>
          <a:xfrm>
            <a:off x="941400" y="2374109"/>
            <a:ext cx="5379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Name: </a:t>
            </a:r>
            <a:r>
              <a:rPr lang="en-GB" dirty="0"/>
              <a:t>Troy Williams</a:t>
            </a:r>
            <a:endParaRPr lang="en-GB" b="1" dirty="0"/>
          </a:p>
          <a:p>
            <a:endParaRPr lang="en-GB" b="1" dirty="0"/>
          </a:p>
          <a:p>
            <a:r>
              <a:rPr lang="en-GB" b="1" dirty="0">
                <a:solidFill>
                  <a:schemeClr val="accent2"/>
                </a:solidFill>
              </a:rPr>
              <a:t>Username: </a:t>
            </a:r>
            <a:r>
              <a:rPr lang="en-GB" dirty="0" err="1"/>
              <a:t>TWilliams</a:t>
            </a:r>
            <a:endParaRPr lang="en-GB" b="1" dirty="0"/>
          </a:p>
          <a:p>
            <a:endParaRPr lang="en-GB" b="1" dirty="0"/>
          </a:p>
          <a:p>
            <a:r>
              <a:rPr lang="en-GB" b="1" dirty="0">
                <a:solidFill>
                  <a:schemeClr val="accent2"/>
                </a:solidFill>
              </a:rPr>
              <a:t>Email address: </a:t>
            </a:r>
            <a:r>
              <a:rPr lang="en-GB" dirty="0"/>
              <a:t>troy.williams@students.Plymouth.ac.uk</a:t>
            </a:r>
            <a:endParaRPr lang="en-GB" b="1" dirty="0"/>
          </a:p>
          <a:p>
            <a:endParaRPr lang="en-GB" b="1" dirty="0"/>
          </a:p>
          <a:p>
            <a:r>
              <a:rPr lang="en-GB" b="1" dirty="0">
                <a:solidFill>
                  <a:schemeClr val="accent2"/>
                </a:solidFill>
              </a:rPr>
              <a:t>Account status: </a:t>
            </a:r>
            <a:r>
              <a:rPr lang="en-GB" dirty="0"/>
              <a:t>Active</a:t>
            </a:r>
          </a:p>
          <a:p>
            <a:endParaRPr lang="en-GB" b="1" dirty="0"/>
          </a:p>
          <a:p>
            <a:r>
              <a:rPr lang="en-GB" b="1" dirty="0">
                <a:solidFill>
                  <a:schemeClr val="accent2"/>
                </a:solidFill>
              </a:rPr>
              <a:t>Address: </a:t>
            </a:r>
            <a:r>
              <a:rPr lang="en-GB" dirty="0"/>
              <a:t>23 Example road, Plymouth, United Kingdom, PL82DY</a:t>
            </a:r>
            <a:endParaRPr lang="en-GB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E6653A-2EB3-4935-8C6F-41BD49208719}"/>
              </a:ext>
            </a:extLst>
          </p:cNvPr>
          <p:cNvSpPr txBox="1"/>
          <p:nvPr/>
        </p:nvSpPr>
        <p:spPr>
          <a:xfrm>
            <a:off x="941399" y="1476069"/>
            <a:ext cx="512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Account information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859248-711F-40F4-BAB0-EA8AFC8790D3}"/>
              </a:ext>
            </a:extLst>
          </p:cNvPr>
          <p:cNvSpPr/>
          <p:nvPr/>
        </p:nvSpPr>
        <p:spPr>
          <a:xfrm>
            <a:off x="1049045" y="5388267"/>
            <a:ext cx="1507723" cy="5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Change Account Details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04424D-5303-4B98-A3C5-DD77B0AD3BE5}"/>
              </a:ext>
            </a:extLst>
          </p:cNvPr>
          <p:cNvSpPr/>
          <p:nvPr/>
        </p:nvSpPr>
        <p:spPr>
          <a:xfrm>
            <a:off x="2675139" y="5388267"/>
            <a:ext cx="1285782" cy="5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Forgot Password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108C2-B882-4EA6-8C7C-75EFF6E7F3FA}"/>
              </a:ext>
            </a:extLst>
          </p:cNvPr>
          <p:cNvSpPr txBox="1"/>
          <p:nvPr/>
        </p:nvSpPr>
        <p:spPr>
          <a:xfrm>
            <a:off x="6935306" y="1476069"/>
            <a:ext cx="512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Active memberships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CD7BDC9-F234-4335-816D-EF580B46DD5A}"/>
              </a:ext>
            </a:extLst>
          </p:cNvPr>
          <p:cNvGrpSpPr/>
          <p:nvPr/>
        </p:nvGrpSpPr>
        <p:grpSpPr>
          <a:xfrm>
            <a:off x="7044771" y="2374109"/>
            <a:ext cx="4596745" cy="659183"/>
            <a:chOff x="7034074" y="2202126"/>
            <a:chExt cx="4596745" cy="6591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B440C4-4055-41C1-B7BD-A9E61E9C25B8}"/>
                </a:ext>
              </a:extLst>
            </p:cNvPr>
            <p:cNvSpPr/>
            <p:nvPr/>
          </p:nvSpPr>
          <p:spPr>
            <a:xfrm>
              <a:off x="7034074" y="2202126"/>
              <a:ext cx="2553809" cy="6591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Membership photo (with name displayed)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7E6C46-CB0A-4C07-ABF1-10F393923042}"/>
                </a:ext>
              </a:extLst>
            </p:cNvPr>
            <p:cNvSpPr txBox="1"/>
            <p:nvPr/>
          </p:nvSpPr>
          <p:spPr>
            <a:xfrm>
              <a:off x="9577186" y="2205826"/>
              <a:ext cx="2053633" cy="64633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Expiration date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Monthly cost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BE21E0-041C-41FE-9DA6-6B2FCCE9CEAA}"/>
              </a:ext>
            </a:extLst>
          </p:cNvPr>
          <p:cNvGrpSpPr/>
          <p:nvPr/>
        </p:nvGrpSpPr>
        <p:grpSpPr>
          <a:xfrm>
            <a:off x="7044771" y="3230677"/>
            <a:ext cx="4596745" cy="659183"/>
            <a:chOff x="7034074" y="2202126"/>
            <a:chExt cx="4596745" cy="65918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5757A3C-ACDC-41AE-BA17-D862051673B4}"/>
                </a:ext>
              </a:extLst>
            </p:cNvPr>
            <p:cNvSpPr/>
            <p:nvPr/>
          </p:nvSpPr>
          <p:spPr>
            <a:xfrm>
              <a:off x="7034074" y="2202126"/>
              <a:ext cx="2553809" cy="6591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Membership photo (with name displayed)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66F1E9-D292-4218-919B-0AA34607FFE1}"/>
                </a:ext>
              </a:extLst>
            </p:cNvPr>
            <p:cNvSpPr txBox="1"/>
            <p:nvPr/>
          </p:nvSpPr>
          <p:spPr>
            <a:xfrm>
              <a:off x="9577186" y="2205826"/>
              <a:ext cx="2053633" cy="64633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Expiration date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Monthly cost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874B4C2-BEAF-4AF9-9BF9-708716EABFA7}"/>
              </a:ext>
            </a:extLst>
          </p:cNvPr>
          <p:cNvSpPr/>
          <p:nvPr/>
        </p:nvSpPr>
        <p:spPr>
          <a:xfrm>
            <a:off x="7044771" y="4173506"/>
            <a:ext cx="2179127" cy="380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Manage Memberships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81B56B-842A-4260-9735-918754922BAF}"/>
              </a:ext>
            </a:extLst>
          </p:cNvPr>
          <p:cNvSpPr/>
          <p:nvPr/>
        </p:nvSpPr>
        <p:spPr>
          <a:xfrm>
            <a:off x="9374819" y="4173505"/>
            <a:ext cx="2266697" cy="380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Change billing details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40F775-B354-41EC-B36F-A55E19FFFC3E}"/>
              </a:ext>
            </a:extLst>
          </p:cNvPr>
          <p:cNvSpPr txBox="1"/>
          <p:nvPr/>
        </p:nvSpPr>
        <p:spPr>
          <a:xfrm>
            <a:off x="7044771" y="4837889"/>
            <a:ext cx="512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Expired memberships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CCE44-DEB8-4013-8BE7-FFC1B5121D11}"/>
              </a:ext>
            </a:extLst>
          </p:cNvPr>
          <p:cNvGrpSpPr/>
          <p:nvPr/>
        </p:nvGrpSpPr>
        <p:grpSpPr>
          <a:xfrm>
            <a:off x="7076447" y="5734484"/>
            <a:ext cx="4565070" cy="659183"/>
            <a:chOff x="7034074" y="2202126"/>
            <a:chExt cx="4596745" cy="65918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75E6620-BCAF-476F-8218-3F4844F57405}"/>
                </a:ext>
              </a:extLst>
            </p:cNvPr>
            <p:cNvSpPr/>
            <p:nvPr/>
          </p:nvSpPr>
          <p:spPr>
            <a:xfrm>
              <a:off x="7034074" y="2202126"/>
              <a:ext cx="2553809" cy="6591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Membership photo (with name displayed)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3D239C-8D38-468D-B7E9-7AF27B276986}"/>
                </a:ext>
              </a:extLst>
            </p:cNvPr>
            <p:cNvSpPr txBox="1"/>
            <p:nvPr/>
          </p:nvSpPr>
          <p:spPr>
            <a:xfrm>
              <a:off x="9577186" y="2205826"/>
              <a:ext cx="2053633" cy="64633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Date expired</a:t>
              </a:r>
            </a:p>
            <a:p>
              <a:endParaRPr lang="en-GB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8AF4AA0-0988-4310-98D3-43B97C0EDF99}"/>
              </a:ext>
            </a:extLst>
          </p:cNvPr>
          <p:cNvSpPr/>
          <p:nvPr/>
        </p:nvSpPr>
        <p:spPr>
          <a:xfrm>
            <a:off x="7182348" y="7535326"/>
            <a:ext cx="2151015" cy="380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Manage Memberships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2FBF1D-3E62-47C6-846A-F548D9EAEEEE}"/>
              </a:ext>
            </a:extLst>
          </p:cNvPr>
          <p:cNvSpPr/>
          <p:nvPr/>
        </p:nvSpPr>
        <p:spPr>
          <a:xfrm>
            <a:off x="9484284" y="7535325"/>
            <a:ext cx="2266697" cy="380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Change billing details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2777F66-E1BF-4322-B158-F908EEBD01F5}"/>
              </a:ext>
            </a:extLst>
          </p:cNvPr>
          <p:cNvGrpSpPr/>
          <p:nvPr/>
        </p:nvGrpSpPr>
        <p:grpSpPr>
          <a:xfrm>
            <a:off x="7157853" y="203832"/>
            <a:ext cx="2308195" cy="400206"/>
            <a:chOff x="9144000" y="194600"/>
            <a:chExt cx="2308195" cy="40020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F1C058D-8A97-4A93-A134-0CA9B73C2D5A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C726B81-E9F3-4300-B62D-9A0564245D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4B66970-FB49-4FB2-8163-6E6CF856D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36" name="Picture 35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DD60A336-3E0B-49A7-B971-9C8CC8ED255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8973B6A-CD82-40C3-B825-0131CDE30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29C86E9-4D63-49C5-A8A8-EA6CCA934EDD}"/>
              </a:ext>
            </a:extLst>
          </p:cNvPr>
          <p:cNvSpPr txBox="1"/>
          <p:nvPr/>
        </p:nvSpPr>
        <p:spPr>
          <a:xfrm>
            <a:off x="9704969" y="21144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662160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451856-051F-4570-95AF-C2DF7F436B84}"/>
              </a:ext>
            </a:extLst>
          </p:cNvPr>
          <p:cNvGrpSpPr/>
          <p:nvPr/>
        </p:nvGrpSpPr>
        <p:grpSpPr>
          <a:xfrm>
            <a:off x="0" y="0"/>
            <a:ext cx="7045153" cy="5411587"/>
            <a:chOff x="0" y="0"/>
            <a:chExt cx="7045153" cy="54115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990A44F-61E4-4564-A8C7-581C8415AD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802" r="1190" b="17929"/>
            <a:stretch/>
          </p:blipFill>
          <p:spPr>
            <a:xfrm>
              <a:off x="0" y="0"/>
              <a:ext cx="7045153" cy="293850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46B65A-25A7-4D9B-A475-D7B26D1F0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139" r="1262" b="5243"/>
            <a:stretch/>
          </p:blipFill>
          <p:spPr>
            <a:xfrm>
              <a:off x="0" y="2938509"/>
              <a:ext cx="7045153" cy="2473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227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3E12-4E76-4A48-8AAF-72427375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Error handling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7294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AD19B-9908-4FA3-B661-164924D50C43}"/>
              </a:ext>
            </a:extLst>
          </p:cNvPr>
          <p:cNvGrpSpPr/>
          <p:nvPr/>
        </p:nvGrpSpPr>
        <p:grpSpPr>
          <a:xfrm>
            <a:off x="8438795" y="203832"/>
            <a:ext cx="2308195" cy="400206"/>
            <a:chOff x="9144000" y="194600"/>
            <a:chExt cx="2308195" cy="4002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6A30E4-B066-4766-BF6D-37CB8375B2D1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87C643-3C6F-4286-A10B-0FD40EE27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F8D54-AFDE-45DC-BDD5-84CF31359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13" name="Picture 12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A7A92224-95AA-4B37-8EF8-B40360E4A8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FC7FC-936C-4654-A130-F8EFA1A3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Home</a:t>
            </a:r>
            <a:r>
              <a:rPr lang="en-GB" b="1" dirty="0">
                <a:solidFill>
                  <a:schemeClr val="accent2"/>
                </a:solidFill>
              </a:rPr>
              <a:t>	</a:t>
            </a:r>
            <a:r>
              <a:rPr lang="en-GB" b="1" dirty="0">
                <a:solidFill>
                  <a:schemeClr val="bg1"/>
                </a:solidFill>
              </a:rPr>
              <a:t>About	  Memberships	Contact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AF4AA0-0988-4310-98D3-43B97C0EDF99}"/>
              </a:ext>
            </a:extLst>
          </p:cNvPr>
          <p:cNvSpPr/>
          <p:nvPr/>
        </p:nvSpPr>
        <p:spPr>
          <a:xfrm>
            <a:off x="7182348" y="7535326"/>
            <a:ext cx="2151015" cy="380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Manage Memberships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2FBF1D-3E62-47C6-846A-F548D9EAEEEE}"/>
              </a:ext>
            </a:extLst>
          </p:cNvPr>
          <p:cNvSpPr/>
          <p:nvPr/>
        </p:nvSpPr>
        <p:spPr>
          <a:xfrm>
            <a:off x="9484284" y="7535325"/>
            <a:ext cx="2266697" cy="380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Change billing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C130A-41FD-4D43-967E-1451A2D80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1524000"/>
            <a:ext cx="1047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3E12-4E76-4A48-8AAF-72427375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Pages relation</a:t>
            </a:r>
          </a:p>
        </p:txBody>
      </p:sp>
    </p:spTree>
    <p:extLst>
      <p:ext uri="{BB962C8B-B14F-4D97-AF65-F5344CB8AC3E}">
        <p14:creationId xmlns:p14="http://schemas.microsoft.com/office/powerpoint/2010/main" val="82196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607FFA-F251-412B-B412-933FA4CD1FFD}"/>
              </a:ext>
            </a:extLst>
          </p:cNvPr>
          <p:cNvSpPr/>
          <p:nvPr/>
        </p:nvSpPr>
        <p:spPr>
          <a:xfrm>
            <a:off x="3086468" y="710214"/>
            <a:ext cx="1518081" cy="701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B5C4475-1AAD-4B95-9664-7225CBDB9C56}"/>
              </a:ext>
            </a:extLst>
          </p:cNvPr>
          <p:cNvSpPr/>
          <p:nvPr/>
        </p:nvSpPr>
        <p:spPr>
          <a:xfrm>
            <a:off x="436483" y="2584882"/>
            <a:ext cx="1518081" cy="701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About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0C8BC5-6C72-435F-8FC3-33E187B888B4}"/>
              </a:ext>
            </a:extLst>
          </p:cNvPr>
          <p:cNvSpPr/>
          <p:nvPr/>
        </p:nvSpPr>
        <p:spPr>
          <a:xfrm>
            <a:off x="2140996" y="2584882"/>
            <a:ext cx="1518081" cy="701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Memberships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CB06D8-B11C-4217-A1B3-83DCA6AF44E3}"/>
              </a:ext>
            </a:extLst>
          </p:cNvPr>
          <p:cNvSpPr/>
          <p:nvPr/>
        </p:nvSpPr>
        <p:spPr>
          <a:xfrm>
            <a:off x="3845509" y="2584882"/>
            <a:ext cx="1518081" cy="701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Contact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EAA7DFB-4FE1-4F6E-9A89-CF2C17DBB72C}"/>
              </a:ext>
            </a:extLst>
          </p:cNvPr>
          <p:cNvSpPr/>
          <p:nvPr/>
        </p:nvSpPr>
        <p:spPr>
          <a:xfrm>
            <a:off x="5834106" y="2584882"/>
            <a:ext cx="1518081" cy="701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CF3C4E-2798-4A82-9BBB-6BBD87DC3FFD}"/>
              </a:ext>
            </a:extLst>
          </p:cNvPr>
          <p:cNvSpPr/>
          <p:nvPr/>
        </p:nvSpPr>
        <p:spPr>
          <a:xfrm>
            <a:off x="7538620" y="2584882"/>
            <a:ext cx="1518081" cy="701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Create account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7DF886E-E5F0-4C27-9B2E-7371071AA6E1}"/>
              </a:ext>
            </a:extLst>
          </p:cNvPr>
          <p:cNvSpPr/>
          <p:nvPr/>
        </p:nvSpPr>
        <p:spPr>
          <a:xfrm>
            <a:off x="2140996" y="4156227"/>
            <a:ext cx="1518081" cy="701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 details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78F1D64-2D58-4B57-9C4E-6D254E582821}"/>
              </a:ext>
            </a:extLst>
          </p:cNvPr>
          <p:cNvSpPr/>
          <p:nvPr/>
        </p:nvSpPr>
        <p:spPr>
          <a:xfrm>
            <a:off x="1276164" y="5788241"/>
            <a:ext cx="1518081" cy="701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Personal preferences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59659D-FDB3-47CB-B7DB-3B962D1CB671}"/>
              </a:ext>
            </a:extLst>
          </p:cNvPr>
          <p:cNvCxnSpPr>
            <a:cxnSpLocks/>
          </p:cNvCxnSpPr>
          <p:nvPr/>
        </p:nvCxnSpPr>
        <p:spPr>
          <a:xfrm>
            <a:off x="1195523" y="1882066"/>
            <a:ext cx="710213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6397BC-AABC-4B73-988E-2A796CC6C98C}"/>
              </a:ext>
            </a:extLst>
          </p:cNvPr>
          <p:cNvCxnSpPr/>
          <p:nvPr/>
        </p:nvCxnSpPr>
        <p:spPr>
          <a:xfrm>
            <a:off x="1195523" y="1882066"/>
            <a:ext cx="0" cy="70281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D15377-8D19-4E60-8295-5A7827556A0C}"/>
              </a:ext>
            </a:extLst>
          </p:cNvPr>
          <p:cNvCxnSpPr/>
          <p:nvPr/>
        </p:nvCxnSpPr>
        <p:spPr>
          <a:xfrm>
            <a:off x="2900036" y="1882066"/>
            <a:ext cx="0" cy="70281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1ADCCD-0620-4C0A-9837-332DF8645E3D}"/>
              </a:ext>
            </a:extLst>
          </p:cNvPr>
          <p:cNvCxnSpPr/>
          <p:nvPr/>
        </p:nvCxnSpPr>
        <p:spPr>
          <a:xfrm>
            <a:off x="4604549" y="1882066"/>
            <a:ext cx="0" cy="70281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5781C5-87D8-45D3-904D-D7FB6ECA69A0}"/>
              </a:ext>
            </a:extLst>
          </p:cNvPr>
          <p:cNvCxnSpPr/>
          <p:nvPr/>
        </p:nvCxnSpPr>
        <p:spPr>
          <a:xfrm>
            <a:off x="6565030" y="1882066"/>
            <a:ext cx="0" cy="70281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6FCC402-A056-4BC1-B2EF-23EC559E7841}"/>
              </a:ext>
            </a:extLst>
          </p:cNvPr>
          <p:cNvCxnSpPr/>
          <p:nvPr/>
        </p:nvCxnSpPr>
        <p:spPr>
          <a:xfrm>
            <a:off x="8297660" y="1882066"/>
            <a:ext cx="0" cy="70281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A13FB7-2201-4635-83E7-03894DFC95BD}"/>
              </a:ext>
            </a:extLst>
          </p:cNvPr>
          <p:cNvCxnSpPr>
            <a:endCxn id="8" idx="2"/>
          </p:cNvCxnSpPr>
          <p:nvPr/>
        </p:nvCxnSpPr>
        <p:spPr>
          <a:xfrm flipV="1">
            <a:off x="3845508" y="1411550"/>
            <a:ext cx="1" cy="47051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278A833-2FB4-464E-94DD-459434740006}"/>
              </a:ext>
            </a:extLst>
          </p:cNvPr>
          <p:cNvSpPr/>
          <p:nvPr/>
        </p:nvSpPr>
        <p:spPr>
          <a:xfrm>
            <a:off x="2980678" y="5788241"/>
            <a:ext cx="1518081" cy="70133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Cart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4798543-6690-4762-AC67-21921B007108}"/>
              </a:ext>
            </a:extLst>
          </p:cNvPr>
          <p:cNvCxnSpPr>
            <a:cxnSpLocks/>
          </p:cNvCxnSpPr>
          <p:nvPr/>
        </p:nvCxnSpPr>
        <p:spPr>
          <a:xfrm>
            <a:off x="6565030" y="3277338"/>
            <a:ext cx="0" cy="122364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8420C1-3D3D-43FD-8F1F-C9E2624EC9D8}"/>
              </a:ext>
            </a:extLst>
          </p:cNvPr>
          <p:cNvCxnSpPr>
            <a:cxnSpLocks/>
          </p:cNvCxnSpPr>
          <p:nvPr/>
        </p:nvCxnSpPr>
        <p:spPr>
          <a:xfrm>
            <a:off x="8297660" y="3253662"/>
            <a:ext cx="0" cy="124731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D2FE7E5-0D70-4F1F-8C34-59C7C05AD332}"/>
              </a:ext>
            </a:extLst>
          </p:cNvPr>
          <p:cNvCxnSpPr>
            <a:cxnSpLocks/>
          </p:cNvCxnSpPr>
          <p:nvPr/>
        </p:nvCxnSpPr>
        <p:spPr>
          <a:xfrm flipH="1">
            <a:off x="3659078" y="4500979"/>
            <a:ext cx="4638582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86F55951-CA25-43F7-9E1D-AA5AD2C5D657}"/>
              </a:ext>
            </a:extLst>
          </p:cNvPr>
          <p:cNvSpPr/>
          <p:nvPr/>
        </p:nvSpPr>
        <p:spPr>
          <a:xfrm>
            <a:off x="6096000" y="3690905"/>
            <a:ext cx="868529" cy="3728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Logs in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BB7979-A9FB-4E13-8434-EDD44F7D8943}"/>
              </a:ext>
            </a:extLst>
          </p:cNvPr>
          <p:cNvSpPr/>
          <p:nvPr/>
        </p:nvSpPr>
        <p:spPr>
          <a:xfrm>
            <a:off x="7406938" y="3690905"/>
            <a:ext cx="1781444" cy="3728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Creates account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60FEB36-A164-4939-AFEA-282678549BE0}"/>
              </a:ext>
            </a:extLst>
          </p:cNvPr>
          <p:cNvCxnSpPr>
            <a:cxnSpLocks/>
          </p:cNvCxnSpPr>
          <p:nvPr/>
        </p:nvCxnSpPr>
        <p:spPr>
          <a:xfrm>
            <a:off x="2032288" y="5274815"/>
            <a:ext cx="787065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F8A278-F521-4EA5-8ABC-471CDEA0DFDE}"/>
              </a:ext>
            </a:extLst>
          </p:cNvPr>
          <p:cNvCxnSpPr>
            <a:cxnSpLocks/>
          </p:cNvCxnSpPr>
          <p:nvPr/>
        </p:nvCxnSpPr>
        <p:spPr>
          <a:xfrm flipV="1">
            <a:off x="2900036" y="4877539"/>
            <a:ext cx="0" cy="39727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71AF5F7-0476-4787-BB4C-77DB10239CA4}"/>
              </a:ext>
            </a:extLst>
          </p:cNvPr>
          <p:cNvCxnSpPr>
            <a:cxnSpLocks/>
          </p:cNvCxnSpPr>
          <p:nvPr/>
        </p:nvCxnSpPr>
        <p:spPr>
          <a:xfrm>
            <a:off x="2032288" y="5274815"/>
            <a:ext cx="0" cy="51342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A0FA71-54E2-40EF-92E6-6A266A99DD74}"/>
              </a:ext>
            </a:extLst>
          </p:cNvPr>
          <p:cNvCxnSpPr>
            <a:cxnSpLocks/>
          </p:cNvCxnSpPr>
          <p:nvPr/>
        </p:nvCxnSpPr>
        <p:spPr>
          <a:xfrm>
            <a:off x="3746694" y="5274815"/>
            <a:ext cx="0" cy="51342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D646CD5-D0FD-42A2-94AE-9174AD8F93E0}"/>
              </a:ext>
            </a:extLst>
          </p:cNvPr>
          <p:cNvCxnSpPr>
            <a:cxnSpLocks/>
          </p:cNvCxnSpPr>
          <p:nvPr/>
        </p:nvCxnSpPr>
        <p:spPr>
          <a:xfrm>
            <a:off x="9902940" y="1068575"/>
            <a:ext cx="0" cy="42062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21E6A4-4DC9-40AE-BAAD-95C35599D93E}"/>
              </a:ext>
            </a:extLst>
          </p:cNvPr>
          <p:cNvCxnSpPr>
            <a:cxnSpLocks/>
          </p:cNvCxnSpPr>
          <p:nvPr/>
        </p:nvCxnSpPr>
        <p:spPr>
          <a:xfrm flipH="1">
            <a:off x="4604549" y="1068575"/>
            <a:ext cx="5298391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DA1FABB-364B-4B7F-A5BC-24CE07F0CDE1}"/>
              </a:ext>
            </a:extLst>
          </p:cNvPr>
          <p:cNvSpPr/>
          <p:nvPr/>
        </p:nvSpPr>
        <p:spPr>
          <a:xfrm>
            <a:off x="5227471" y="5076177"/>
            <a:ext cx="1066648" cy="37283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Signs out</a:t>
            </a:r>
          </a:p>
        </p:txBody>
      </p:sp>
    </p:spTree>
    <p:extLst>
      <p:ext uri="{BB962C8B-B14F-4D97-AF65-F5344CB8AC3E}">
        <p14:creationId xmlns:p14="http://schemas.microsoft.com/office/powerpoint/2010/main" val="329652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0A15B05-1C6C-4BEB-B632-79CEB01BCFC1}"/>
              </a:ext>
            </a:extLst>
          </p:cNvPr>
          <p:cNvGraphicFramePr>
            <a:graphicFrameLocks noGrp="1"/>
          </p:cNvGraphicFramePr>
          <p:nvPr/>
        </p:nvGraphicFramePr>
        <p:xfrm>
          <a:off x="-1" y="0"/>
          <a:ext cx="10497014" cy="6853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6F7F4E2-3B4A-4752-A3BF-6A9FAEFDF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1" t="4271" r="38835"/>
          <a:stretch/>
        </p:blipFill>
        <p:spPr>
          <a:xfrm>
            <a:off x="6791418" y="916448"/>
            <a:ext cx="2867488" cy="325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5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88EB4A-144A-411E-90C7-D6153BA3A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16"/>
          <a:stretch/>
        </p:blipFill>
        <p:spPr>
          <a:xfrm>
            <a:off x="656947" y="0"/>
            <a:ext cx="1032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43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AD19B-9908-4FA3-B661-164924D50C43}"/>
              </a:ext>
            </a:extLst>
          </p:cNvPr>
          <p:cNvGrpSpPr/>
          <p:nvPr/>
        </p:nvGrpSpPr>
        <p:grpSpPr>
          <a:xfrm>
            <a:off x="8438795" y="203832"/>
            <a:ext cx="2308195" cy="400206"/>
            <a:chOff x="9144000" y="194600"/>
            <a:chExt cx="2308195" cy="4002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6A30E4-B066-4766-BF6D-37CB8375B2D1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87C643-3C6F-4286-A10B-0FD40EE27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F8D54-AFDE-45DC-BDD5-84CF31359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13" name="Picture 12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A7A92224-95AA-4B37-8EF8-B40360E4A8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FC7FC-936C-4654-A130-F8EFA1A3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Home	</a:t>
            </a:r>
            <a:r>
              <a:rPr lang="en-GB" b="1" dirty="0">
                <a:solidFill>
                  <a:schemeClr val="bg1"/>
                </a:solidFill>
              </a:rPr>
              <a:t>About	  Memberships	Contact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BCF8E-519F-4694-918E-14B2525AF760}"/>
              </a:ext>
            </a:extLst>
          </p:cNvPr>
          <p:cNvSpPr/>
          <p:nvPr/>
        </p:nvSpPr>
        <p:spPr>
          <a:xfrm>
            <a:off x="0" y="849903"/>
            <a:ext cx="12192000" cy="4172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WALLPAPER PHOTO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3BCF8E-519F-4694-918E-14B2525AF760}"/>
              </a:ext>
            </a:extLst>
          </p:cNvPr>
          <p:cNvSpPr/>
          <p:nvPr/>
        </p:nvSpPr>
        <p:spPr>
          <a:xfrm>
            <a:off x="-1" y="5064639"/>
            <a:ext cx="6068291" cy="179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CF8E-519F-4694-918E-14B2525AF760}"/>
              </a:ext>
            </a:extLst>
          </p:cNvPr>
          <p:cNvSpPr/>
          <p:nvPr/>
        </p:nvSpPr>
        <p:spPr>
          <a:xfrm>
            <a:off x="6123709" y="5064638"/>
            <a:ext cx="6068291" cy="17933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PHOTO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243969-50D5-49E2-935A-307748B26A43}"/>
              </a:ext>
            </a:extLst>
          </p:cNvPr>
          <p:cNvSpPr/>
          <p:nvPr/>
        </p:nvSpPr>
        <p:spPr>
          <a:xfrm>
            <a:off x="3532437" y="1784413"/>
            <a:ext cx="5071705" cy="8700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SLOGAN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EF8556-365F-45BE-965D-A533FE8225DA}"/>
              </a:ext>
            </a:extLst>
          </p:cNvPr>
          <p:cNvSpPr/>
          <p:nvPr/>
        </p:nvSpPr>
        <p:spPr>
          <a:xfrm>
            <a:off x="1815346" y="5357942"/>
            <a:ext cx="2437596" cy="430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TITLE OF OFFER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13C56C-7A98-4D05-9EB8-C03706DE688E}"/>
              </a:ext>
            </a:extLst>
          </p:cNvPr>
          <p:cNvSpPr/>
          <p:nvPr/>
        </p:nvSpPr>
        <p:spPr>
          <a:xfrm>
            <a:off x="7939058" y="5279522"/>
            <a:ext cx="2437596" cy="430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TITLE OF OFFER</a:t>
            </a:r>
          </a:p>
        </p:txBody>
      </p:sp>
    </p:spTree>
    <p:extLst>
      <p:ext uri="{BB962C8B-B14F-4D97-AF65-F5344CB8AC3E}">
        <p14:creationId xmlns:p14="http://schemas.microsoft.com/office/powerpoint/2010/main" val="4238173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FC01CE-35A9-459E-81B2-E83892519F62}"/>
              </a:ext>
            </a:extLst>
          </p:cNvPr>
          <p:cNvGraphicFramePr>
            <a:graphicFrameLocks noGrp="1"/>
          </p:cNvGraphicFramePr>
          <p:nvPr/>
        </p:nvGraphicFramePr>
        <p:xfrm>
          <a:off x="1748901" y="355107"/>
          <a:ext cx="5663952" cy="6400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976">
                  <a:extLst>
                    <a:ext uri="{9D8B030D-6E8A-4147-A177-3AD203B41FA5}">
                      <a16:colId xmlns:a16="http://schemas.microsoft.com/office/drawing/2014/main" val="656413126"/>
                    </a:ext>
                  </a:extLst>
                </a:gridCol>
                <a:gridCol w="2831976">
                  <a:extLst>
                    <a:ext uri="{9D8B030D-6E8A-4147-A177-3AD203B41FA5}">
                      <a16:colId xmlns:a16="http://schemas.microsoft.com/office/drawing/2014/main" val="2208506966"/>
                    </a:ext>
                  </a:extLst>
                </a:gridCol>
              </a:tblGrid>
              <a:tr h="1434532">
                <a:tc>
                  <a:txBody>
                    <a:bodyPr/>
                    <a:lstStyle/>
                    <a:p>
                      <a:pPr algn="l" fontAlgn="b"/>
                      <a:endParaRPr lang="en-GB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(seconds)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64275966"/>
                  </a:ext>
                </a:extLst>
              </a:tr>
              <a:tr h="993254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30991742"/>
                  </a:ext>
                </a:extLst>
              </a:tr>
              <a:tr h="993254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64891341"/>
                  </a:ext>
                </a:extLst>
              </a:tr>
              <a:tr h="993254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77441339"/>
                  </a:ext>
                </a:extLst>
              </a:tr>
              <a:tr h="993254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5659422"/>
                  </a:ext>
                </a:extLst>
              </a:tr>
              <a:tr h="993254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 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5095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854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79CED5-424F-4A90-B156-BEBDCB250CB9}"/>
              </a:ext>
            </a:extLst>
          </p:cNvPr>
          <p:cNvGrpSpPr/>
          <p:nvPr/>
        </p:nvGrpSpPr>
        <p:grpSpPr>
          <a:xfrm>
            <a:off x="3402330" y="826135"/>
            <a:ext cx="5387340" cy="5205730"/>
            <a:chOff x="0" y="0"/>
            <a:chExt cx="2726055" cy="26521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30B7F6-015F-4DFA-8E13-E2BF249993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2" r="1190" b="5051"/>
            <a:stretch/>
          </p:blipFill>
          <p:spPr>
            <a:xfrm>
              <a:off x="0" y="0"/>
              <a:ext cx="2726055" cy="134175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22B4FC-C7F9-41D9-8478-6469AE873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38" r="1190" b="4854"/>
            <a:stretch/>
          </p:blipFill>
          <p:spPr>
            <a:xfrm>
              <a:off x="0" y="1340224"/>
              <a:ext cx="2702560" cy="1311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89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E626-CDD8-4A18-A76C-C24265E3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 dirty="0"/>
              <a:t>(ABOUT)</a:t>
            </a:r>
          </a:p>
        </p:txBody>
      </p:sp>
    </p:spTree>
    <p:extLst>
      <p:ext uri="{BB962C8B-B14F-4D97-AF65-F5344CB8AC3E}">
        <p14:creationId xmlns:p14="http://schemas.microsoft.com/office/powerpoint/2010/main" val="862560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AD19B-9908-4FA3-B661-164924D50C43}"/>
              </a:ext>
            </a:extLst>
          </p:cNvPr>
          <p:cNvGrpSpPr/>
          <p:nvPr/>
        </p:nvGrpSpPr>
        <p:grpSpPr>
          <a:xfrm>
            <a:off x="8438795" y="203832"/>
            <a:ext cx="2308195" cy="400206"/>
            <a:chOff x="9144000" y="194600"/>
            <a:chExt cx="2308195" cy="4002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6A30E4-B066-4766-BF6D-37CB8375B2D1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87C643-3C6F-4286-A10B-0FD40EE27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F8D54-AFDE-45DC-BDD5-84CF31359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13" name="Picture 12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A7A92224-95AA-4B37-8EF8-B40360E4A8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FC7FC-936C-4654-A130-F8EFA1A3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Home</a:t>
            </a:r>
            <a:r>
              <a:rPr lang="en-GB" b="1" dirty="0">
                <a:solidFill>
                  <a:schemeClr val="accent2"/>
                </a:solidFill>
              </a:rPr>
              <a:t>	About</a:t>
            </a:r>
            <a:r>
              <a:rPr lang="en-GB" b="1" dirty="0">
                <a:solidFill>
                  <a:schemeClr val="bg1"/>
                </a:solidFill>
              </a:rPr>
              <a:t>	  Memberships	Contact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3BCF8E-519F-4694-918E-14B2525AF760}"/>
              </a:ext>
            </a:extLst>
          </p:cNvPr>
          <p:cNvSpPr/>
          <p:nvPr/>
        </p:nvSpPr>
        <p:spPr>
          <a:xfrm>
            <a:off x="-1" y="3986075"/>
            <a:ext cx="6068291" cy="2871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3BCF8E-519F-4694-918E-14B2525AF760}"/>
              </a:ext>
            </a:extLst>
          </p:cNvPr>
          <p:cNvSpPr/>
          <p:nvPr/>
        </p:nvSpPr>
        <p:spPr>
          <a:xfrm>
            <a:off x="6068291" y="849903"/>
            <a:ext cx="6123710" cy="31361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PHOTO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6337F-C19C-415B-B640-73D1FD6A7FD5}"/>
              </a:ext>
            </a:extLst>
          </p:cNvPr>
          <p:cNvSpPr txBox="1"/>
          <p:nvPr/>
        </p:nvSpPr>
        <p:spPr>
          <a:xfrm>
            <a:off x="213985" y="93497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About Us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896008-8A29-4386-8A6B-249586805658}"/>
              </a:ext>
            </a:extLst>
          </p:cNvPr>
          <p:cNvSpPr/>
          <p:nvPr/>
        </p:nvSpPr>
        <p:spPr>
          <a:xfrm>
            <a:off x="308163" y="1346345"/>
            <a:ext cx="5071705" cy="208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TEXT DESCRIBING BUSINESS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7FCA11-0ABC-4506-AFEA-5F1A1CCDB9EE}"/>
              </a:ext>
            </a:extLst>
          </p:cNvPr>
          <p:cNvSpPr txBox="1"/>
          <p:nvPr/>
        </p:nvSpPr>
        <p:spPr>
          <a:xfrm>
            <a:off x="6364378" y="4086593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Additional Information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66D1CC-3603-4A9B-982C-C26D8328F66B}"/>
              </a:ext>
            </a:extLst>
          </p:cNvPr>
          <p:cNvSpPr/>
          <p:nvPr/>
        </p:nvSpPr>
        <p:spPr>
          <a:xfrm>
            <a:off x="6458556" y="4497961"/>
            <a:ext cx="5071705" cy="20826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ysClr val="windowText" lastClr="000000"/>
                </a:solidFill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7312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758160-8E64-4FA9-A77B-8FF5353BDD4C}"/>
              </a:ext>
            </a:extLst>
          </p:cNvPr>
          <p:cNvGrpSpPr/>
          <p:nvPr/>
        </p:nvGrpSpPr>
        <p:grpSpPr>
          <a:xfrm>
            <a:off x="1683872" y="281793"/>
            <a:ext cx="7430610" cy="4660168"/>
            <a:chOff x="106532" y="106533"/>
            <a:chExt cx="7430610" cy="46601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13AF733-FB4C-4697-BB33-6F3F9A0DB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73" r="1262" b="5242"/>
            <a:stretch/>
          </p:blipFill>
          <p:spPr>
            <a:xfrm>
              <a:off x="106532" y="106533"/>
              <a:ext cx="7430610" cy="36440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4169E5-75C0-4FB8-A949-FFA1D7E3B6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464" r="49703" b="5274"/>
            <a:stretch/>
          </p:blipFill>
          <p:spPr>
            <a:xfrm>
              <a:off x="106532" y="3654396"/>
              <a:ext cx="3787288" cy="1112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302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FEA7-EA3A-49DF-A39D-2C1211A9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(Memberships)</a:t>
            </a:r>
          </a:p>
        </p:txBody>
      </p:sp>
    </p:spTree>
    <p:extLst>
      <p:ext uri="{BB962C8B-B14F-4D97-AF65-F5344CB8AC3E}">
        <p14:creationId xmlns:p14="http://schemas.microsoft.com/office/powerpoint/2010/main" val="117817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E6D119-4FDD-4748-ACF7-72AEBC332271}"/>
              </a:ext>
            </a:extLst>
          </p:cNvPr>
          <p:cNvSpPr/>
          <p:nvPr/>
        </p:nvSpPr>
        <p:spPr>
          <a:xfrm>
            <a:off x="0" y="1"/>
            <a:ext cx="12191999" cy="807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4994D-61CA-4812-A013-3D22179E77B0}"/>
              </a:ext>
            </a:extLst>
          </p:cNvPr>
          <p:cNvSpPr/>
          <p:nvPr/>
        </p:nvSpPr>
        <p:spPr>
          <a:xfrm>
            <a:off x="79900" y="84339"/>
            <a:ext cx="639192" cy="639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LOGO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0AD19B-9908-4FA3-B661-164924D50C43}"/>
              </a:ext>
            </a:extLst>
          </p:cNvPr>
          <p:cNvGrpSpPr/>
          <p:nvPr/>
        </p:nvGrpSpPr>
        <p:grpSpPr>
          <a:xfrm>
            <a:off x="8438795" y="203832"/>
            <a:ext cx="2308195" cy="400206"/>
            <a:chOff x="9144000" y="194600"/>
            <a:chExt cx="2308195" cy="4002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6A30E4-B066-4766-BF6D-37CB8375B2D1}"/>
                </a:ext>
              </a:extLst>
            </p:cNvPr>
            <p:cNvSpPr/>
            <p:nvPr/>
          </p:nvSpPr>
          <p:spPr>
            <a:xfrm>
              <a:off x="9144000" y="236634"/>
              <a:ext cx="2308195" cy="334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87C643-3C6F-4286-A10B-0FD40EE27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1568" y="194600"/>
              <a:ext cx="0" cy="40020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8F8D54-AFDE-45DC-BDD5-84CF31359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9337" b="24904" l="86025" r="88982"/>
                      </a14:imgEffect>
                    </a14:imgLayer>
                  </a14:imgProps>
                </a:ext>
              </a:extLst>
            </a:blip>
            <a:srcRect l="85655" t="18641" r="10648" b="74400"/>
            <a:stretch/>
          </p:blipFill>
          <p:spPr>
            <a:xfrm>
              <a:off x="11118689" y="268151"/>
              <a:ext cx="256448" cy="271568"/>
            </a:xfrm>
            <a:prstGeom prst="rect">
              <a:avLst/>
            </a:prstGeom>
          </p:spPr>
        </p:pic>
      </p:grpSp>
      <p:pic>
        <p:nvPicPr>
          <p:cNvPr id="13" name="Picture 12" descr="A picture containing black, sky&#10;&#10;Description automatically generated">
            <a:extLst>
              <a:ext uri="{FF2B5EF4-FFF2-40B4-BE49-F238E27FC236}">
                <a16:creationId xmlns:a16="http://schemas.microsoft.com/office/drawing/2014/main" id="{A7A92224-95AA-4B37-8EF8-B40360E4A8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574" y="249359"/>
            <a:ext cx="317186" cy="322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FC7FC-936C-4654-A130-F8EFA1A34A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0" b="22730"/>
          <a:stretch/>
        </p:blipFill>
        <p:spPr>
          <a:xfrm>
            <a:off x="11388219" y="227013"/>
            <a:ext cx="506595" cy="357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0BA9A-5ABE-43E0-8B2C-9F0C852BA2F5}"/>
              </a:ext>
            </a:extLst>
          </p:cNvPr>
          <p:cNvSpPr txBox="1"/>
          <p:nvPr/>
        </p:nvSpPr>
        <p:spPr>
          <a:xfrm>
            <a:off x="941399" y="211447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Home</a:t>
            </a:r>
            <a:r>
              <a:rPr lang="en-GB" b="1" dirty="0">
                <a:solidFill>
                  <a:schemeClr val="accent2"/>
                </a:solidFill>
              </a:rPr>
              <a:t>	</a:t>
            </a:r>
            <a:r>
              <a:rPr lang="en-GB" b="1" dirty="0">
                <a:solidFill>
                  <a:schemeClr val="bg1"/>
                </a:solidFill>
              </a:rPr>
              <a:t>About	  </a:t>
            </a:r>
            <a:r>
              <a:rPr lang="en-GB" b="1" dirty="0">
                <a:solidFill>
                  <a:schemeClr val="accent2"/>
                </a:solidFill>
              </a:rPr>
              <a:t>Memberships</a:t>
            </a:r>
            <a:r>
              <a:rPr lang="en-GB" b="1" dirty="0">
                <a:solidFill>
                  <a:schemeClr val="bg1"/>
                </a:solidFill>
              </a:rPr>
              <a:t>	Contact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F108C2-B882-4EA6-8C7C-75EFF6E7F3FA}"/>
              </a:ext>
            </a:extLst>
          </p:cNvPr>
          <p:cNvSpPr txBox="1"/>
          <p:nvPr/>
        </p:nvSpPr>
        <p:spPr>
          <a:xfrm>
            <a:off x="1883343" y="982713"/>
            <a:ext cx="433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Memberships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B440C4-4055-41C1-B7BD-A9E61E9C25B8}"/>
              </a:ext>
            </a:extLst>
          </p:cNvPr>
          <p:cNvSpPr/>
          <p:nvPr/>
        </p:nvSpPr>
        <p:spPr>
          <a:xfrm>
            <a:off x="1961397" y="1709140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AF4AA0-0988-4310-98D3-43B97C0EDF99}"/>
              </a:ext>
            </a:extLst>
          </p:cNvPr>
          <p:cNvSpPr/>
          <p:nvPr/>
        </p:nvSpPr>
        <p:spPr>
          <a:xfrm>
            <a:off x="7182348" y="7535326"/>
            <a:ext cx="2151015" cy="380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Manage Memberships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2FBF1D-3E62-47C6-846A-F548D9EAEEEE}"/>
              </a:ext>
            </a:extLst>
          </p:cNvPr>
          <p:cNvSpPr/>
          <p:nvPr/>
        </p:nvSpPr>
        <p:spPr>
          <a:xfrm>
            <a:off x="9484284" y="7535325"/>
            <a:ext cx="2266697" cy="3807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Change billing details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AE6791-E6D3-468B-90B1-1BF943970FDA}"/>
              </a:ext>
            </a:extLst>
          </p:cNvPr>
          <p:cNvSpPr/>
          <p:nvPr/>
        </p:nvSpPr>
        <p:spPr>
          <a:xfrm>
            <a:off x="6490488" y="1709140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5C84AC-B9AC-4E5D-9218-8C528517570F}"/>
              </a:ext>
            </a:extLst>
          </p:cNvPr>
          <p:cNvSpPr/>
          <p:nvPr/>
        </p:nvSpPr>
        <p:spPr>
          <a:xfrm>
            <a:off x="1961397" y="2720215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0A3000-D8E1-4DF3-8187-80CC49024491}"/>
              </a:ext>
            </a:extLst>
          </p:cNvPr>
          <p:cNvSpPr/>
          <p:nvPr/>
        </p:nvSpPr>
        <p:spPr>
          <a:xfrm>
            <a:off x="6490488" y="2696012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4AA05A-A730-4232-A080-377FF499D25B}"/>
              </a:ext>
            </a:extLst>
          </p:cNvPr>
          <p:cNvSpPr/>
          <p:nvPr/>
        </p:nvSpPr>
        <p:spPr>
          <a:xfrm>
            <a:off x="1961397" y="3703085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807EBE-2867-44FC-8656-AE7A497CB37C}"/>
              </a:ext>
            </a:extLst>
          </p:cNvPr>
          <p:cNvSpPr/>
          <p:nvPr/>
        </p:nvSpPr>
        <p:spPr>
          <a:xfrm>
            <a:off x="6490487" y="3703085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04A7D6-175F-43E6-89E7-FC7CF3280E2B}"/>
              </a:ext>
            </a:extLst>
          </p:cNvPr>
          <p:cNvSpPr/>
          <p:nvPr/>
        </p:nvSpPr>
        <p:spPr>
          <a:xfrm>
            <a:off x="0" y="807869"/>
            <a:ext cx="1367161" cy="6050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accent2"/>
                </a:solidFill>
              </a:rPr>
              <a:t>All</a:t>
            </a:r>
          </a:p>
          <a:p>
            <a:r>
              <a:rPr lang="en-GB" b="1" dirty="0">
                <a:solidFill>
                  <a:sysClr val="windowText" lastClr="000000"/>
                </a:solidFill>
              </a:rPr>
              <a:t>Popular</a:t>
            </a:r>
          </a:p>
          <a:p>
            <a:r>
              <a:rPr lang="en-GB" b="1" dirty="0">
                <a:solidFill>
                  <a:sysClr val="windowText" lastClr="000000"/>
                </a:solidFill>
              </a:rPr>
              <a:t>New</a:t>
            </a:r>
          </a:p>
          <a:p>
            <a:r>
              <a:rPr lang="en-GB" b="1" dirty="0">
                <a:solidFill>
                  <a:sysClr val="windowText" lastClr="000000"/>
                </a:solidFill>
              </a:rPr>
              <a:t>__________</a:t>
            </a:r>
          </a:p>
          <a:p>
            <a:r>
              <a:rPr lang="en-GB" b="1" dirty="0">
                <a:solidFill>
                  <a:sysClr val="windowText" lastClr="000000"/>
                </a:solidFill>
              </a:rPr>
              <a:t>Indoor</a:t>
            </a:r>
          </a:p>
          <a:p>
            <a:r>
              <a:rPr lang="en-GB" b="1" dirty="0">
                <a:solidFill>
                  <a:sysClr val="windowText" lastClr="000000"/>
                </a:solidFill>
              </a:rPr>
              <a:t>Outdoor</a:t>
            </a:r>
          </a:p>
          <a:p>
            <a:r>
              <a:rPr lang="en-GB" b="1" dirty="0">
                <a:solidFill>
                  <a:sysClr val="windowText" lastClr="000000"/>
                </a:solidFill>
              </a:rPr>
              <a:t>__________</a:t>
            </a: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  <a:p>
            <a:endParaRPr lang="en-GB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E75847-DC6A-4C97-8314-DADF735EA72A}"/>
              </a:ext>
            </a:extLst>
          </p:cNvPr>
          <p:cNvSpPr/>
          <p:nvPr/>
        </p:nvSpPr>
        <p:spPr>
          <a:xfrm>
            <a:off x="1961397" y="4682921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79E5B9-268D-4214-8F0D-3A3C3E6B59C1}"/>
              </a:ext>
            </a:extLst>
          </p:cNvPr>
          <p:cNvSpPr/>
          <p:nvPr/>
        </p:nvSpPr>
        <p:spPr>
          <a:xfrm>
            <a:off x="6490487" y="4682921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C6B579-58E2-4803-B3FE-4CAF6D7C4838}"/>
              </a:ext>
            </a:extLst>
          </p:cNvPr>
          <p:cNvSpPr/>
          <p:nvPr/>
        </p:nvSpPr>
        <p:spPr>
          <a:xfrm>
            <a:off x="1961397" y="5686452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867CD8-2492-42C2-B504-3A9524E4523A}"/>
              </a:ext>
            </a:extLst>
          </p:cNvPr>
          <p:cNvSpPr/>
          <p:nvPr/>
        </p:nvSpPr>
        <p:spPr>
          <a:xfrm>
            <a:off x="6490487" y="5686452"/>
            <a:ext cx="4256503" cy="8078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Membership photo (with name displayed)</a:t>
            </a:r>
          </a:p>
        </p:txBody>
      </p:sp>
    </p:spTree>
    <p:extLst>
      <p:ext uri="{BB962C8B-B14F-4D97-AF65-F5344CB8AC3E}">
        <p14:creationId xmlns:p14="http://schemas.microsoft.com/office/powerpoint/2010/main" val="2223586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360</Words>
  <Application>Microsoft Office PowerPoint</Application>
  <PresentationFormat>Widescreen</PresentationFormat>
  <Paragraphs>163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Tw Cen MT</vt:lpstr>
      <vt:lpstr>Tw Cen MT Condensed</vt:lpstr>
      <vt:lpstr>Wingdings 3</vt:lpstr>
      <vt:lpstr>Integral</vt:lpstr>
      <vt:lpstr>Website Design</vt:lpstr>
      <vt:lpstr>Landing page - Home</vt:lpstr>
      <vt:lpstr>PowerPoint Presentation</vt:lpstr>
      <vt:lpstr>PowerPoint Presentation</vt:lpstr>
      <vt:lpstr>(ABOUT)</vt:lpstr>
      <vt:lpstr>PowerPoint Presentation</vt:lpstr>
      <vt:lpstr>PowerPoint Presentation</vt:lpstr>
      <vt:lpstr>(Memberships)</vt:lpstr>
      <vt:lpstr>PowerPoint Presentation</vt:lpstr>
      <vt:lpstr>PowerPoint Presentation</vt:lpstr>
      <vt:lpstr>(Contact)</vt:lpstr>
      <vt:lpstr>PowerPoint Presentation</vt:lpstr>
      <vt:lpstr>PowerPoint Presentation</vt:lpstr>
      <vt:lpstr>PowerPoint Presentation</vt:lpstr>
      <vt:lpstr>PowerPoint Presentation</vt:lpstr>
      <vt:lpstr>Login interface</vt:lpstr>
      <vt:lpstr>PowerPoint Presentation</vt:lpstr>
      <vt:lpstr>PowerPoint Presentation</vt:lpstr>
      <vt:lpstr>PowerPoint Presentation</vt:lpstr>
      <vt:lpstr>Secure page</vt:lpstr>
      <vt:lpstr>PowerPoint Presentation</vt:lpstr>
      <vt:lpstr>PowerPoint Presentation</vt:lpstr>
      <vt:lpstr>PowerPoint Presentation</vt:lpstr>
      <vt:lpstr>Error handling</vt:lpstr>
      <vt:lpstr>PowerPoint Presentation</vt:lpstr>
      <vt:lpstr>Pages relation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Design</dc:title>
  <dc:creator>Reece Davies</dc:creator>
  <cp:lastModifiedBy>Reece Davies</cp:lastModifiedBy>
  <cp:revision>213</cp:revision>
  <dcterms:created xsi:type="dcterms:W3CDTF">2018-12-04T14:23:47Z</dcterms:created>
  <dcterms:modified xsi:type="dcterms:W3CDTF">2019-01-13T12:06:58Z</dcterms:modified>
</cp:coreProperties>
</file>